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97" r:id="rId24"/>
    <p:sldId id="271" r:id="rId25"/>
    <p:sldId id="272" r:id="rId26"/>
    <p:sldId id="29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bp.io/even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ibrahimkalkan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halilibrahimkalka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active development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03899" y="3567134"/>
            <a:ext cx="2702882" cy="498787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 Kubernetes Tunneling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does it work?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390684"/>
            <a:ext cx="2951898" cy="4730983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545962"/>
            <a:ext cx="2610279" cy="8697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</a:t>
            </a:r>
            <a:br>
              <a:rPr lang="tr-TR" sz="1600" dirty="0"/>
            </a:br>
            <a:r>
              <a:rPr lang="tr-TR" sz="1600" b="1" dirty="0"/>
              <a:t>microservice </a:t>
            </a:r>
            <a:r>
              <a:rPr lang="tr-TR" sz="1600" dirty="0"/>
              <a:t>instance</a:t>
            </a:r>
            <a:br>
              <a:rPr lang="tr-TR" sz="1600" dirty="0"/>
            </a:br>
            <a:r>
              <a:rPr lang="tr-TR" sz="1600" dirty="0"/>
              <a:t>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390684"/>
            <a:ext cx="4642573" cy="4730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525" y="1422773"/>
            <a:ext cx="517506" cy="5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383754" y="2023629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74583" y="4099432"/>
            <a:ext cx="830151" cy="160688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1" y="1364497"/>
            <a:ext cx="461665" cy="46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7933723" y="537967"/>
            <a:ext cx="2507530" cy="559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28" y="634050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9187488" y="1097332"/>
            <a:ext cx="0" cy="67823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colorfulness, purple, screenshot&#10;&#10;Description automatically generated">
            <a:extLst>
              <a:ext uri="{FF2B5EF4-FFF2-40B4-BE49-F238E27FC236}">
                <a16:creationId xmlns:a16="http://schemas.microsoft.com/office/drawing/2014/main" id="{CF3980B5-116E-173F-30E1-5437288EC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5" y="1595330"/>
            <a:ext cx="786297" cy="786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02004-D3EF-0CBF-9E3C-FC7FA5E9CA0A}"/>
              </a:ext>
            </a:extLst>
          </p:cNvPr>
          <p:cNvSpPr txBox="1"/>
          <p:nvPr/>
        </p:nvSpPr>
        <p:spPr>
          <a:xfrm>
            <a:off x="8871493" y="4978502"/>
            <a:ext cx="2276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access internal services...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4" grpId="0" animBg="1"/>
      <p:bldP spid="23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0" grpId="0" animBg="1"/>
      <p:bldP spid="24" grpId="0" animBg="1"/>
      <p:bldP spid="26" grpId="0"/>
      <p:bldP spid="32" grpId="0" animBg="1"/>
      <p:bldP spid="33" grpId="0" animBg="1"/>
      <p:bldP spid="36" grpId="0" animBg="1"/>
      <p:bldP spid="40" grpId="0" animBg="1"/>
      <p:bldP spid="41" grpId="0"/>
      <p:bldP spid="45" grpId="0" animBg="1"/>
      <p:bldP spid="47" grpId="0" animBg="1"/>
      <p:bldP spid="48" grpId="0" animBg="1"/>
      <p:bldP spid="49" grpId="0" animBg="1"/>
      <p:bldP spid="59" grpId="0" animBg="1"/>
      <p:bldP spid="1035" grpId="0" animBg="1"/>
      <p:bldP spid="1036" grpId="0" animBg="1"/>
      <p:bldP spid="14" grpId="0" animBg="1"/>
      <p:bldP spid="28" grpId="0" animBg="1"/>
      <p:bldP spid="29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7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FAQ /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Road map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Finalizing &amp; documenting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current features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Kubernetes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customize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installed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 market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easy discover &amp; install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Design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(planned: light &amp; dark themes)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secret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features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BETA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release date: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Q3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2023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 won’t replace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Suite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setting up a microservice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 </a:t>
            </a:r>
            <a:r>
              <a:rPr lang="en-US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demo, pros &amp; cons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Running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solutions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by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https://community.abp.io/events</a:t>
            </a:r>
            <a:r>
              <a:rPr lang="tr-TR" sz="2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06B-308D-C739-5F1B-11698F8B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2998"/>
            <a:ext cx="8051358" cy="48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6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Thanks for listening!</a:t>
            </a:r>
            <a:endParaRPr lang="en-US" sz="5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Get the </a:t>
            </a:r>
            <a:r>
              <a:rPr lang="tr-TR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Presentation:</a:t>
            </a:r>
          </a:p>
          <a:p>
            <a:pPr marL="0" indent="0">
              <a:buNone/>
            </a:pPr>
            <a:r>
              <a:rPr lang="en-US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https://github.com/</a:t>
            </a:r>
            <a:r>
              <a:rPr lang="en-US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2"/>
              </a:rPr>
              <a:t>hikalkan/presentations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Follow me on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https://twitter.com/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hibrahimkalkan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marL="0" indent="0">
              <a:buNone/>
            </a:pPr>
            <a:endParaRPr lang="tr-TR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Visit my 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Website:</a:t>
            </a:r>
            <a:b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</a:t>
            </a:r>
            <a:r>
              <a:rPr lang="tr-TR" sz="18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halilibrahimkalkan.com</a:t>
            </a:r>
            <a:r>
              <a:rPr lang="tr-TR" sz="1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C640-E2B9-BEB3-C32C-194029357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971</Words>
  <Application>Microsoft Office PowerPoint</Application>
  <PresentationFormat>Widescreen</PresentationFormat>
  <Paragraphs>180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Tunneling How does it work?</vt:lpstr>
      <vt:lpstr>ABP Studio: Kubernetes Tunneling</vt:lpstr>
      <vt:lpstr>ABP Studio: FAQ / Roadmap</vt:lpstr>
      <vt:lpstr>Summary</vt:lpstr>
      <vt:lpstr>ABP Community Talks https://community.abp.io/events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97</cp:revision>
  <dcterms:created xsi:type="dcterms:W3CDTF">2022-02-27T10:42:11Z</dcterms:created>
  <dcterms:modified xsi:type="dcterms:W3CDTF">2023-05-05T11:36:50Z</dcterms:modified>
</cp:coreProperties>
</file>